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65" r:id="rId7"/>
    <p:sldId id="264" r:id="rId8"/>
    <p:sldId id="263" r:id="rId9"/>
    <p:sldId id="266" r:id="rId10"/>
    <p:sldId id="258" r:id="rId11"/>
    <p:sldId id="267" r:id="rId12"/>
    <p:sldId id="316" r:id="rId13"/>
    <p:sldId id="257" r:id="rId14"/>
    <p:sldId id="268" r:id="rId15"/>
    <p:sldId id="269" r:id="rId16"/>
    <p:sldId id="270" r:id="rId17"/>
    <p:sldId id="271" r:id="rId18"/>
    <p:sldId id="274" r:id="rId19"/>
    <p:sldId id="273" r:id="rId20"/>
    <p:sldId id="278" r:id="rId21"/>
    <p:sldId id="277" r:id="rId22"/>
    <p:sldId id="281" r:id="rId23"/>
    <p:sldId id="280" r:id="rId24"/>
    <p:sldId id="276" r:id="rId25"/>
    <p:sldId id="282" r:id="rId26"/>
    <p:sldId id="284" r:id="rId27"/>
    <p:sldId id="283" r:id="rId28"/>
    <p:sldId id="287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08685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CFE31E-E999-44D8-8DD6-CCBD79F15ED4}"/>
              </a:ext>
            </a:extLst>
          </p:cNvPr>
          <p:cNvSpPr txBox="1"/>
          <p:nvPr/>
        </p:nvSpPr>
        <p:spPr>
          <a:xfrm>
            <a:off x="7308304" y="304406"/>
            <a:ext cx="15841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</a:t>
            </a:r>
          </a:p>
          <a:p>
            <a:r>
              <a:rPr lang="ru-RU" dirty="0">
                <a:solidFill>
                  <a:schemeClr val="bg1"/>
                </a:solidFill>
              </a:rPr>
              <a:t>О</a:t>
            </a:r>
          </a:p>
          <a:p>
            <a:r>
              <a:rPr lang="ru-RU" dirty="0">
                <a:solidFill>
                  <a:schemeClr val="bg1"/>
                </a:solidFill>
              </a:rPr>
              <a:t>О</a:t>
            </a:r>
          </a:p>
          <a:p>
            <a:r>
              <a:rPr lang="ru-RU" dirty="0">
                <a:solidFill>
                  <a:schemeClr val="bg1"/>
                </a:solidFill>
              </a:rPr>
              <a:t>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AA729D-F447-468A-8DCF-A5DEBB890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63" y="200393"/>
            <a:ext cx="1325057" cy="1325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36C604-77B4-4D1E-B3B9-BEE3C047EED3}"/>
              </a:ext>
            </a:extLst>
          </p:cNvPr>
          <p:cNvSpPr txBox="1"/>
          <p:nvPr/>
        </p:nvSpPr>
        <p:spPr>
          <a:xfrm>
            <a:off x="28575" y="6264000"/>
            <a:ext cx="90868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84119-F6A8-4226-8C69-7AE65F75188C}"/>
              </a:ext>
            </a:extLst>
          </p:cNvPr>
          <p:cNvSpPr txBox="1"/>
          <p:nvPr/>
        </p:nvSpPr>
        <p:spPr>
          <a:xfrm>
            <a:off x="3419872" y="147402"/>
            <a:ext cx="3758872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РЕСПУБЛИКАНСКИЙ ЦЕНТР ОБШЕСТВЕННОГО ЗДОРОВЬЯ И МЕДИЦИНСКОЙ ПРОФИЛАКТИКИ МЗ ЧР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DCEB7-7394-4A6F-ABD0-EA77D850D365}"/>
              </a:ext>
            </a:extLst>
          </p:cNvPr>
          <p:cNvSpPr txBox="1"/>
          <p:nvPr/>
        </p:nvSpPr>
        <p:spPr>
          <a:xfrm>
            <a:off x="395536" y="358297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прокури свое здоровье!»</a:t>
            </a:r>
          </a:p>
        </p:txBody>
      </p:sp>
    </p:spTree>
    <p:extLst>
      <p:ext uri="{BB962C8B-B14F-4D97-AF65-F5344CB8AC3E}">
        <p14:creationId xmlns:p14="http://schemas.microsoft.com/office/powerpoint/2010/main" val="79781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2388"/>
            <a:ext cx="90106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2E19F7-3D90-40E8-AB8C-448B2B66F787}"/>
              </a:ext>
            </a:extLst>
          </p:cNvPr>
          <p:cNvSpPr txBox="1"/>
          <p:nvPr/>
        </p:nvSpPr>
        <p:spPr>
          <a:xfrm>
            <a:off x="66675" y="6342896"/>
            <a:ext cx="90106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2A4CE-5200-438A-B3CF-46E0810FD7FA}"/>
              </a:ext>
            </a:extLst>
          </p:cNvPr>
          <p:cNvSpPr txBox="1"/>
          <p:nvPr/>
        </p:nvSpPr>
        <p:spPr>
          <a:xfrm>
            <a:off x="323528" y="4888468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</a:t>
            </a:r>
          </a:p>
          <a:p>
            <a:r>
              <a:rPr lang="ru-RU" dirty="0">
                <a:solidFill>
                  <a:schemeClr val="bg1"/>
                </a:solidFill>
              </a:rPr>
              <a:t>Ш</a:t>
            </a:r>
          </a:p>
          <a:p>
            <a:r>
              <a:rPr lang="ru-RU" dirty="0">
                <a:solidFill>
                  <a:schemeClr val="bg1"/>
                </a:solidFill>
              </a:rPr>
              <a:t>Ш</a:t>
            </a:r>
          </a:p>
          <a:p>
            <a:r>
              <a:rPr lang="ru-RU" dirty="0">
                <a:solidFill>
                  <a:schemeClr val="bg1"/>
                </a:solidFill>
              </a:rPr>
              <a:t>Ш</a:t>
            </a:r>
          </a:p>
        </p:txBody>
      </p:sp>
    </p:spTree>
    <p:extLst>
      <p:ext uri="{BB962C8B-B14F-4D97-AF65-F5344CB8AC3E}">
        <p14:creationId xmlns:p14="http://schemas.microsoft.com/office/powerpoint/2010/main" val="199974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5" y="66675"/>
            <a:ext cx="902017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3DECD5-ABAA-4CFE-AF93-55FC193497A9}"/>
              </a:ext>
            </a:extLst>
          </p:cNvPr>
          <p:cNvSpPr txBox="1"/>
          <p:nvPr/>
        </p:nvSpPr>
        <p:spPr>
          <a:xfrm>
            <a:off x="61912" y="6304856"/>
            <a:ext cx="90201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D18F7-BC60-4F19-82AC-74952D03BE7E}"/>
              </a:ext>
            </a:extLst>
          </p:cNvPr>
          <p:cNvSpPr txBox="1"/>
          <p:nvPr/>
        </p:nvSpPr>
        <p:spPr>
          <a:xfrm>
            <a:off x="251520" y="5384249"/>
            <a:ext cx="64807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56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100"/>
            <a:ext cx="90106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32472E-CD76-4372-B313-9F051448C9CB}"/>
              </a:ext>
            </a:extLst>
          </p:cNvPr>
          <p:cNvSpPr txBox="1"/>
          <p:nvPr/>
        </p:nvSpPr>
        <p:spPr>
          <a:xfrm>
            <a:off x="66675" y="6357183"/>
            <a:ext cx="90106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5C884-4602-4045-8A31-E29395218A8A}"/>
              </a:ext>
            </a:extLst>
          </p:cNvPr>
          <p:cNvSpPr txBox="1"/>
          <p:nvPr/>
        </p:nvSpPr>
        <p:spPr>
          <a:xfrm>
            <a:off x="439436" y="5445224"/>
            <a:ext cx="8229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80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1017"/>
          <a:stretch/>
        </p:blipFill>
        <p:spPr bwMode="auto">
          <a:xfrm>
            <a:off x="97971" y="0"/>
            <a:ext cx="89480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BE451-3665-4937-9D6E-A6487254A986}"/>
              </a:ext>
            </a:extLst>
          </p:cNvPr>
          <p:cNvSpPr txBox="1"/>
          <p:nvPr/>
        </p:nvSpPr>
        <p:spPr>
          <a:xfrm>
            <a:off x="97971" y="6395282"/>
            <a:ext cx="894805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84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1416B9-7BD0-4873-9087-24E855DBF1B6}"/>
              </a:ext>
            </a:extLst>
          </p:cNvPr>
          <p:cNvSpPr txBox="1"/>
          <p:nvPr/>
        </p:nvSpPr>
        <p:spPr>
          <a:xfrm>
            <a:off x="14288" y="6307415"/>
            <a:ext cx="914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D840B-7B21-442D-838C-9F64B34FEFE2}"/>
              </a:ext>
            </a:extLst>
          </p:cNvPr>
          <p:cNvSpPr txBox="1"/>
          <p:nvPr/>
        </p:nvSpPr>
        <p:spPr>
          <a:xfrm>
            <a:off x="323528" y="5349600"/>
            <a:ext cx="734481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47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0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911542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79526-CA8C-4D9E-BD47-BAD5CDFDA05A}"/>
              </a:ext>
            </a:extLst>
          </p:cNvPr>
          <p:cNvSpPr txBox="1"/>
          <p:nvPr/>
        </p:nvSpPr>
        <p:spPr>
          <a:xfrm>
            <a:off x="251520" y="5157192"/>
            <a:ext cx="55446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61796-D2DF-4B99-9B3F-8B2581C1F97A}"/>
              </a:ext>
            </a:extLst>
          </p:cNvPr>
          <p:cNvSpPr txBox="1"/>
          <p:nvPr/>
        </p:nvSpPr>
        <p:spPr>
          <a:xfrm>
            <a:off x="14287" y="6380639"/>
            <a:ext cx="91154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66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1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ECB89-7CA4-4F28-A583-F24197FEC42C}"/>
              </a:ext>
            </a:extLst>
          </p:cNvPr>
          <p:cNvSpPr txBox="1"/>
          <p:nvPr/>
        </p:nvSpPr>
        <p:spPr>
          <a:xfrm>
            <a:off x="38100" y="6398696"/>
            <a:ext cx="9067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723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2863"/>
            <a:ext cx="90201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E9B77-8883-4E3A-9D82-0408BAB19FE5}"/>
              </a:ext>
            </a:extLst>
          </p:cNvPr>
          <p:cNvSpPr txBox="1"/>
          <p:nvPr/>
        </p:nvSpPr>
        <p:spPr>
          <a:xfrm>
            <a:off x="61912" y="6359078"/>
            <a:ext cx="90201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498D6-5986-4906-8F12-149E565B5018}"/>
              </a:ext>
            </a:extLst>
          </p:cNvPr>
          <p:cNvSpPr txBox="1"/>
          <p:nvPr/>
        </p:nvSpPr>
        <p:spPr>
          <a:xfrm>
            <a:off x="220448" y="4797152"/>
            <a:ext cx="867203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</a:t>
            </a:r>
          </a:p>
          <a:p>
            <a:r>
              <a:rPr lang="ru-RU" dirty="0">
                <a:solidFill>
                  <a:schemeClr val="bg1"/>
                </a:solidFill>
              </a:rPr>
              <a:t>З</a:t>
            </a:r>
          </a:p>
          <a:p>
            <a:r>
              <a:rPr lang="ru-RU" dirty="0">
                <a:solidFill>
                  <a:schemeClr val="bg1"/>
                </a:solidFill>
              </a:rPr>
              <a:t>З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4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388"/>
            <a:ext cx="90297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84FF4-6721-478E-B535-5F1A0AE81875}"/>
              </a:ext>
            </a:extLst>
          </p:cNvPr>
          <p:cNvSpPr txBox="1"/>
          <p:nvPr/>
        </p:nvSpPr>
        <p:spPr>
          <a:xfrm>
            <a:off x="57150" y="6354990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FD915-C083-4DD0-91E8-A8520E716CE9}"/>
              </a:ext>
            </a:extLst>
          </p:cNvPr>
          <p:cNvSpPr txBox="1"/>
          <p:nvPr/>
        </p:nvSpPr>
        <p:spPr>
          <a:xfrm>
            <a:off x="395536" y="5287645"/>
            <a:ext cx="799288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99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2863"/>
            <a:ext cx="903922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24AB4-93E2-462B-9C2F-5FF898103574}"/>
              </a:ext>
            </a:extLst>
          </p:cNvPr>
          <p:cNvSpPr txBox="1"/>
          <p:nvPr/>
        </p:nvSpPr>
        <p:spPr>
          <a:xfrm>
            <a:off x="52387" y="6352421"/>
            <a:ext cx="90392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54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575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005329-39E6-4CD0-BF2D-C753CA95175F}"/>
              </a:ext>
            </a:extLst>
          </p:cNvPr>
          <p:cNvSpPr txBox="1"/>
          <p:nvPr/>
        </p:nvSpPr>
        <p:spPr>
          <a:xfrm>
            <a:off x="323528" y="5073134"/>
            <a:ext cx="8064896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1213C-E929-4965-AE22-EE72CD5D90FD}"/>
              </a:ext>
            </a:extLst>
          </p:cNvPr>
          <p:cNvSpPr txBox="1"/>
          <p:nvPr/>
        </p:nvSpPr>
        <p:spPr>
          <a:xfrm>
            <a:off x="38100" y="6366708"/>
            <a:ext cx="9067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42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813"/>
            <a:ext cx="903922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7C0DF-1867-4BF8-845B-B56A061C84F5}"/>
              </a:ext>
            </a:extLst>
          </p:cNvPr>
          <p:cNvSpPr txBox="1"/>
          <p:nvPr/>
        </p:nvSpPr>
        <p:spPr>
          <a:xfrm>
            <a:off x="52388" y="6398696"/>
            <a:ext cx="90392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33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902017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F07035-C6F7-41B0-B395-13432EA11CBF}"/>
              </a:ext>
            </a:extLst>
          </p:cNvPr>
          <p:cNvSpPr txBox="1"/>
          <p:nvPr/>
        </p:nvSpPr>
        <p:spPr>
          <a:xfrm>
            <a:off x="61912" y="6355796"/>
            <a:ext cx="90201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174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7150"/>
            <a:ext cx="90011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6CA664-DE5E-49C5-ABFD-B045CE985B14}"/>
              </a:ext>
            </a:extLst>
          </p:cNvPr>
          <p:cNvSpPr txBox="1"/>
          <p:nvPr/>
        </p:nvSpPr>
        <p:spPr>
          <a:xfrm>
            <a:off x="71438" y="6365321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047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7625"/>
            <a:ext cx="90297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B83198-A1D7-4F34-BF7C-BCC9A883689A}"/>
              </a:ext>
            </a:extLst>
          </p:cNvPr>
          <p:cNvSpPr txBox="1"/>
          <p:nvPr/>
        </p:nvSpPr>
        <p:spPr>
          <a:xfrm>
            <a:off x="57150" y="6347658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DFB85-C490-4DF9-BCDC-0A9FF5201BD4}"/>
              </a:ext>
            </a:extLst>
          </p:cNvPr>
          <p:cNvSpPr txBox="1"/>
          <p:nvPr/>
        </p:nvSpPr>
        <p:spPr>
          <a:xfrm>
            <a:off x="457200" y="5567811"/>
            <a:ext cx="8229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31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88B191-B620-433E-BA7F-001AF5AFA4DD}"/>
              </a:ext>
            </a:extLst>
          </p:cNvPr>
          <p:cNvSpPr txBox="1"/>
          <p:nvPr/>
        </p:nvSpPr>
        <p:spPr>
          <a:xfrm>
            <a:off x="71438" y="6340367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607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4775"/>
            <a:ext cx="90011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748EE-E9A6-44E0-A295-DB1BFE0BC4FE}"/>
              </a:ext>
            </a:extLst>
          </p:cNvPr>
          <p:cNvSpPr txBox="1"/>
          <p:nvPr/>
        </p:nvSpPr>
        <p:spPr>
          <a:xfrm>
            <a:off x="71438" y="6310313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C0B57-49F4-409B-85EC-AAB4EBAEAE08}"/>
              </a:ext>
            </a:extLst>
          </p:cNvPr>
          <p:cNvSpPr txBox="1"/>
          <p:nvPr/>
        </p:nvSpPr>
        <p:spPr>
          <a:xfrm>
            <a:off x="2915816" y="5608955"/>
            <a:ext cx="59766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062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1913"/>
            <a:ext cx="89630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5C67D4-9CA5-49D0-B6DB-9B98D253FDC1}"/>
              </a:ext>
            </a:extLst>
          </p:cNvPr>
          <p:cNvSpPr txBox="1"/>
          <p:nvPr/>
        </p:nvSpPr>
        <p:spPr>
          <a:xfrm>
            <a:off x="90488" y="6398696"/>
            <a:ext cx="89630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6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2388"/>
            <a:ext cx="898207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789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2388"/>
            <a:ext cx="89725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76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2388"/>
            <a:ext cx="902017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DEA87-3EAE-465C-9414-C09E7913EA8C}"/>
              </a:ext>
            </a:extLst>
          </p:cNvPr>
          <p:cNvSpPr txBox="1"/>
          <p:nvPr/>
        </p:nvSpPr>
        <p:spPr>
          <a:xfrm>
            <a:off x="61912" y="6365968"/>
            <a:ext cx="90201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979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3825"/>
            <a:ext cx="90297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09817F-B9B4-4200-B4BB-805B0A595F7C}"/>
              </a:ext>
            </a:extLst>
          </p:cNvPr>
          <p:cNvSpPr txBox="1"/>
          <p:nvPr/>
        </p:nvSpPr>
        <p:spPr>
          <a:xfrm>
            <a:off x="57150" y="6271458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36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5725"/>
            <a:ext cx="9001125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1E0C30-3E8D-4DB1-8CC1-D0F7683985A1}"/>
              </a:ext>
            </a:extLst>
          </p:cNvPr>
          <p:cNvSpPr txBox="1"/>
          <p:nvPr/>
        </p:nvSpPr>
        <p:spPr>
          <a:xfrm>
            <a:off x="71437" y="6309558"/>
            <a:ext cx="90011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65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89630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D6E8C-9371-41EF-A2A6-18568FE090B3}"/>
              </a:ext>
            </a:extLst>
          </p:cNvPr>
          <p:cNvSpPr txBox="1"/>
          <p:nvPr/>
        </p:nvSpPr>
        <p:spPr>
          <a:xfrm>
            <a:off x="90488" y="6376218"/>
            <a:ext cx="89630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861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1438"/>
            <a:ext cx="89535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B3AEB-865D-4027-9A8F-5CBE4542C939}"/>
              </a:ext>
            </a:extLst>
          </p:cNvPr>
          <p:cNvSpPr txBox="1"/>
          <p:nvPr/>
        </p:nvSpPr>
        <p:spPr>
          <a:xfrm>
            <a:off x="95250" y="6323846"/>
            <a:ext cx="89535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052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8100"/>
            <a:ext cx="90392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4C4BB2-9D4A-4797-9A5D-89B0C030EB77}"/>
              </a:ext>
            </a:extLst>
          </p:cNvPr>
          <p:cNvSpPr txBox="1"/>
          <p:nvPr/>
        </p:nvSpPr>
        <p:spPr>
          <a:xfrm>
            <a:off x="52388" y="6369277"/>
            <a:ext cx="90392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748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9039225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DBC4B-3FDD-481A-95AC-09B59349DA3D}"/>
              </a:ext>
            </a:extLst>
          </p:cNvPr>
          <p:cNvSpPr txBox="1"/>
          <p:nvPr/>
        </p:nvSpPr>
        <p:spPr>
          <a:xfrm>
            <a:off x="52388" y="6347658"/>
            <a:ext cx="90392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147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678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DC6D6-4C16-4915-A5A2-00BA3A6C592A}"/>
              </a:ext>
            </a:extLst>
          </p:cNvPr>
          <p:cNvSpPr txBox="1"/>
          <p:nvPr/>
        </p:nvSpPr>
        <p:spPr>
          <a:xfrm>
            <a:off x="38100" y="6383184"/>
            <a:ext cx="9067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094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6675"/>
            <a:ext cx="905827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D043F-4062-454F-B578-889D0A8FFDA9}"/>
              </a:ext>
            </a:extLst>
          </p:cNvPr>
          <p:cNvSpPr txBox="1"/>
          <p:nvPr/>
        </p:nvSpPr>
        <p:spPr>
          <a:xfrm>
            <a:off x="42862" y="6358458"/>
            <a:ext cx="90582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11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8100"/>
            <a:ext cx="90487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96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913"/>
            <a:ext cx="90487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EDC23F-40BA-410D-915D-11ED009F363F}"/>
              </a:ext>
            </a:extLst>
          </p:cNvPr>
          <p:cNvSpPr txBox="1"/>
          <p:nvPr/>
        </p:nvSpPr>
        <p:spPr>
          <a:xfrm>
            <a:off x="47625" y="6398696"/>
            <a:ext cx="90487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1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2863"/>
            <a:ext cx="90678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9C6C0-4936-4A9A-9EAF-1F787DCDAAD3}"/>
              </a:ext>
            </a:extLst>
          </p:cNvPr>
          <p:cNvSpPr txBox="1"/>
          <p:nvPr/>
        </p:nvSpPr>
        <p:spPr>
          <a:xfrm>
            <a:off x="38100" y="6438465"/>
            <a:ext cx="9067800" cy="2897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F5F1C-2909-40F5-A74C-860849DD747F}"/>
              </a:ext>
            </a:extLst>
          </p:cNvPr>
          <p:cNvSpPr txBox="1"/>
          <p:nvPr/>
        </p:nvSpPr>
        <p:spPr>
          <a:xfrm>
            <a:off x="1619672" y="5604022"/>
            <a:ext cx="64087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950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F21FB8-6811-4B03-9C4B-F02EB77DAD86}"/>
              </a:ext>
            </a:extLst>
          </p:cNvPr>
          <p:cNvSpPr txBox="1"/>
          <p:nvPr/>
        </p:nvSpPr>
        <p:spPr>
          <a:xfrm>
            <a:off x="71438" y="6333371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376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31F4A-5609-41D9-8607-D00962AC1823}"/>
              </a:ext>
            </a:extLst>
          </p:cNvPr>
          <p:cNvSpPr txBox="1"/>
          <p:nvPr/>
        </p:nvSpPr>
        <p:spPr>
          <a:xfrm>
            <a:off x="611560" y="5805264"/>
            <a:ext cx="80752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84819-EA18-4C96-9830-3896AC4DF6ED}"/>
              </a:ext>
            </a:extLst>
          </p:cNvPr>
          <p:cNvSpPr txBox="1"/>
          <p:nvPr/>
        </p:nvSpPr>
        <p:spPr>
          <a:xfrm>
            <a:off x="71438" y="6382429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963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538"/>
            <a:ext cx="899160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9CA1AB-0B7E-4A2C-9230-354F01532E67}"/>
              </a:ext>
            </a:extLst>
          </p:cNvPr>
          <p:cNvSpPr txBox="1"/>
          <p:nvPr/>
        </p:nvSpPr>
        <p:spPr>
          <a:xfrm>
            <a:off x="76200" y="6327913"/>
            <a:ext cx="89916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124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1913"/>
            <a:ext cx="89725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CFCF5-D37A-40ED-AB2B-DF5DB4046190}"/>
              </a:ext>
            </a:extLst>
          </p:cNvPr>
          <p:cNvSpPr txBox="1"/>
          <p:nvPr/>
        </p:nvSpPr>
        <p:spPr>
          <a:xfrm>
            <a:off x="85725" y="6333371"/>
            <a:ext cx="89725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073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2863"/>
            <a:ext cx="90297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279416-3A8F-49D2-BDA2-C8A7C1181C63}"/>
              </a:ext>
            </a:extLst>
          </p:cNvPr>
          <p:cNvSpPr txBox="1"/>
          <p:nvPr/>
        </p:nvSpPr>
        <p:spPr>
          <a:xfrm>
            <a:off x="57150" y="6381328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257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7150"/>
            <a:ext cx="90011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EC3B1-429E-4296-9968-87B5315C63D6}"/>
              </a:ext>
            </a:extLst>
          </p:cNvPr>
          <p:cNvSpPr txBox="1"/>
          <p:nvPr/>
        </p:nvSpPr>
        <p:spPr>
          <a:xfrm>
            <a:off x="71438" y="6338133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492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2388"/>
            <a:ext cx="90106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2AA5C-32DD-44DA-BC8D-DD9A8F728009}"/>
              </a:ext>
            </a:extLst>
          </p:cNvPr>
          <p:cNvSpPr txBox="1"/>
          <p:nvPr/>
        </p:nvSpPr>
        <p:spPr>
          <a:xfrm>
            <a:off x="66676" y="6342896"/>
            <a:ext cx="901065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197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2388"/>
            <a:ext cx="90487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1D5C2-14CC-4994-8342-00EC2CD3D4C9}"/>
              </a:ext>
            </a:extLst>
          </p:cNvPr>
          <p:cNvSpPr txBox="1"/>
          <p:nvPr/>
        </p:nvSpPr>
        <p:spPr>
          <a:xfrm>
            <a:off x="47624" y="6359921"/>
            <a:ext cx="90487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974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0D495-0F21-450D-8BC1-E67C47BEF604}"/>
              </a:ext>
            </a:extLst>
          </p:cNvPr>
          <p:cNvSpPr txBox="1"/>
          <p:nvPr/>
        </p:nvSpPr>
        <p:spPr>
          <a:xfrm>
            <a:off x="71438" y="6335601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514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90297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20C57-6E5C-403E-B472-AD8475A2A4EC}"/>
              </a:ext>
            </a:extLst>
          </p:cNvPr>
          <p:cNvSpPr txBox="1"/>
          <p:nvPr/>
        </p:nvSpPr>
        <p:spPr>
          <a:xfrm>
            <a:off x="57150" y="6348762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1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2863"/>
            <a:ext cx="89820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489A8-BD51-495A-B7C2-B33D35B39D96}"/>
              </a:ext>
            </a:extLst>
          </p:cNvPr>
          <p:cNvSpPr txBox="1"/>
          <p:nvPr/>
        </p:nvSpPr>
        <p:spPr>
          <a:xfrm>
            <a:off x="80962" y="6398696"/>
            <a:ext cx="89820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21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7150"/>
            <a:ext cx="90487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73746-A5A4-4FA1-8A06-53004CEE3FAA}"/>
              </a:ext>
            </a:extLst>
          </p:cNvPr>
          <p:cNvSpPr txBox="1"/>
          <p:nvPr/>
        </p:nvSpPr>
        <p:spPr>
          <a:xfrm>
            <a:off x="47625" y="6308725"/>
            <a:ext cx="90487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55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7150"/>
            <a:ext cx="90106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A26E2-3895-4AF9-92F9-F35768598214}"/>
              </a:ext>
            </a:extLst>
          </p:cNvPr>
          <p:cNvSpPr txBox="1"/>
          <p:nvPr/>
        </p:nvSpPr>
        <p:spPr>
          <a:xfrm>
            <a:off x="5652120" y="1046640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250 руб.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E0E82-89CA-4F77-A95F-1E71004350A9}"/>
              </a:ext>
            </a:extLst>
          </p:cNvPr>
          <p:cNvSpPr txBox="1"/>
          <p:nvPr/>
        </p:nvSpPr>
        <p:spPr>
          <a:xfrm>
            <a:off x="3009522" y="2901954"/>
            <a:ext cx="2046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7 500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61EDC-18D0-4380-AEFC-0ADCF223C583}"/>
              </a:ext>
            </a:extLst>
          </p:cNvPr>
          <p:cNvSpPr txBox="1"/>
          <p:nvPr/>
        </p:nvSpPr>
        <p:spPr>
          <a:xfrm>
            <a:off x="66675" y="6359512"/>
            <a:ext cx="901065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104A3-CAE7-4250-B842-30FFFC54A9AD}"/>
              </a:ext>
            </a:extLst>
          </p:cNvPr>
          <p:cNvSpPr txBox="1"/>
          <p:nvPr/>
        </p:nvSpPr>
        <p:spPr>
          <a:xfrm>
            <a:off x="2915816" y="3365355"/>
            <a:ext cx="194421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90 000 руб.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7F04F-C8C9-401C-8C96-B593D2B46D10}"/>
              </a:ext>
            </a:extLst>
          </p:cNvPr>
          <p:cNvSpPr txBox="1"/>
          <p:nvPr/>
        </p:nvSpPr>
        <p:spPr>
          <a:xfrm>
            <a:off x="2693966" y="5117783"/>
            <a:ext cx="214041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15 000 руб.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54876-5D68-4453-AFF1-C3652138657B}"/>
              </a:ext>
            </a:extLst>
          </p:cNvPr>
          <p:cNvSpPr txBox="1"/>
          <p:nvPr/>
        </p:nvSpPr>
        <p:spPr>
          <a:xfrm>
            <a:off x="2693965" y="5513950"/>
            <a:ext cx="214041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180 000 руб.</a:t>
            </a:r>
          </a:p>
        </p:txBody>
      </p:sp>
    </p:spTree>
    <p:extLst>
      <p:ext uri="{BB962C8B-B14F-4D97-AF65-F5344CB8AC3E}">
        <p14:creationId xmlns:p14="http://schemas.microsoft.com/office/powerpoint/2010/main" val="2357872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388"/>
            <a:ext cx="90297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83727-6DC2-4FDE-A4CB-37A1F25DB7A8}"/>
              </a:ext>
            </a:extLst>
          </p:cNvPr>
          <p:cNvSpPr txBox="1"/>
          <p:nvPr/>
        </p:nvSpPr>
        <p:spPr>
          <a:xfrm>
            <a:off x="57150" y="6342896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2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30"/>
            <a:ext cx="904875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D4E372-0ABB-4524-BF15-26C41B60933F}"/>
              </a:ext>
            </a:extLst>
          </p:cNvPr>
          <p:cNvSpPr txBox="1"/>
          <p:nvPr/>
        </p:nvSpPr>
        <p:spPr>
          <a:xfrm>
            <a:off x="2388395" y="4005064"/>
            <a:ext cx="460851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BB69B-D7DC-44C5-8D4D-40542CB5B825}"/>
              </a:ext>
            </a:extLst>
          </p:cNvPr>
          <p:cNvSpPr txBox="1"/>
          <p:nvPr/>
        </p:nvSpPr>
        <p:spPr>
          <a:xfrm>
            <a:off x="47625" y="6344900"/>
            <a:ext cx="90487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EFD78-6B3A-4048-B933-07B8207F466F}"/>
              </a:ext>
            </a:extLst>
          </p:cNvPr>
          <p:cNvSpPr txBox="1"/>
          <p:nvPr/>
        </p:nvSpPr>
        <p:spPr>
          <a:xfrm>
            <a:off x="1475656" y="414908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Берегите свое здоровье!</a:t>
            </a:r>
          </a:p>
        </p:txBody>
      </p:sp>
    </p:spTree>
    <p:extLst>
      <p:ext uri="{BB962C8B-B14F-4D97-AF65-F5344CB8AC3E}">
        <p14:creationId xmlns:p14="http://schemas.microsoft.com/office/powerpoint/2010/main" val="308950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8" y="274638"/>
            <a:ext cx="90106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6A49E-3881-4BD3-BE1D-3D596A10614C}"/>
              </a:ext>
            </a:extLst>
          </p:cNvPr>
          <p:cNvSpPr txBox="1"/>
          <p:nvPr/>
        </p:nvSpPr>
        <p:spPr>
          <a:xfrm>
            <a:off x="3923928" y="1519307"/>
            <a:ext cx="2088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B2D7D-03D3-474F-AD78-FF6F41275B49}"/>
              </a:ext>
            </a:extLst>
          </p:cNvPr>
          <p:cNvSpPr txBox="1"/>
          <p:nvPr/>
        </p:nvSpPr>
        <p:spPr>
          <a:xfrm>
            <a:off x="4510336" y="5662394"/>
            <a:ext cx="4176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</a:t>
            </a:r>
          </a:p>
          <a:p>
            <a:r>
              <a:rPr lang="ru-RU" dirty="0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83189-65D2-498B-9343-F3F23086A070}"/>
              </a:ext>
            </a:extLst>
          </p:cNvPr>
          <p:cNvSpPr txBox="1"/>
          <p:nvPr/>
        </p:nvSpPr>
        <p:spPr>
          <a:xfrm>
            <a:off x="105718" y="6597352"/>
            <a:ext cx="901065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50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3813"/>
            <a:ext cx="90297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CAAE2-1299-4C4F-A1B2-939310206A3D}"/>
              </a:ext>
            </a:extLst>
          </p:cNvPr>
          <p:cNvSpPr txBox="1"/>
          <p:nvPr/>
        </p:nvSpPr>
        <p:spPr>
          <a:xfrm>
            <a:off x="57150" y="6373701"/>
            <a:ext cx="902969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42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388"/>
            <a:ext cx="90297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4F5D9-9A52-4C07-8A6E-198C15749980}"/>
              </a:ext>
            </a:extLst>
          </p:cNvPr>
          <p:cNvSpPr txBox="1"/>
          <p:nvPr/>
        </p:nvSpPr>
        <p:spPr>
          <a:xfrm>
            <a:off x="57150" y="6376690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90347-B499-48C3-A535-8C4B566A197E}"/>
              </a:ext>
            </a:extLst>
          </p:cNvPr>
          <p:cNvSpPr txBox="1"/>
          <p:nvPr/>
        </p:nvSpPr>
        <p:spPr>
          <a:xfrm>
            <a:off x="323528" y="5697429"/>
            <a:ext cx="81369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61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150"/>
            <a:ext cx="90297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72C801-0E3D-4C5B-A13F-6A330997F454}"/>
              </a:ext>
            </a:extLst>
          </p:cNvPr>
          <p:cNvSpPr txBox="1"/>
          <p:nvPr/>
        </p:nvSpPr>
        <p:spPr>
          <a:xfrm>
            <a:off x="57150" y="6363049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981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54</Words>
  <Application>Microsoft Office PowerPoint</Application>
  <PresentationFormat>Экран (4:3)</PresentationFormat>
  <Paragraphs>28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Заброда Мария</dc:creator>
  <cp:lastModifiedBy>Raisa A</cp:lastModifiedBy>
  <cp:revision>40</cp:revision>
  <dcterms:created xsi:type="dcterms:W3CDTF">2015-08-18T11:12:14Z</dcterms:created>
  <dcterms:modified xsi:type="dcterms:W3CDTF">2024-08-20T09:13:27Z</dcterms:modified>
</cp:coreProperties>
</file>